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Lst>
  <p:sldSz cy="5143500" cx="9144000"/>
  <p:notesSz cx="6858000" cy="9144000"/>
  <p:embeddedFontLst>
    <p:embeddedFont>
      <p:font typeface="Halant"/>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font" Target="fonts/Halant-bold.fntdata"/><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a4c8e3b82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g2a4c8e3b82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2b28340b15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g32b28340b15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3852f1ee9e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33852f1ee9e_0_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2b28340b1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g32b28340b15_0_10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3124281d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g33124281de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3aebdcefdf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33aebdcefdf_0_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852f1ee9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g33852f1ee9e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16.png"/><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grpSp>
        <p:nvGrpSpPr>
          <p:cNvPr id="54" name="Google Shape;54;p13"/>
          <p:cNvGrpSpPr/>
          <p:nvPr/>
        </p:nvGrpSpPr>
        <p:grpSpPr>
          <a:xfrm>
            <a:off x="-15535" y="-90413"/>
            <a:ext cx="2119669" cy="5233992"/>
            <a:chOff x="0" y="-241102"/>
            <a:chExt cx="5652450" cy="13957313"/>
          </a:xfrm>
        </p:grpSpPr>
        <p:grpSp>
          <p:nvGrpSpPr>
            <p:cNvPr id="55" name="Google Shape;55;p13"/>
            <p:cNvGrpSpPr/>
            <p:nvPr/>
          </p:nvGrpSpPr>
          <p:grpSpPr>
            <a:xfrm>
              <a:off x="2826056" y="-241102"/>
              <a:ext cx="2826394" cy="13957313"/>
              <a:chOff x="0" y="-47625"/>
              <a:chExt cx="558300" cy="2757000"/>
            </a:xfrm>
          </p:grpSpPr>
          <p:sp>
            <p:nvSpPr>
              <p:cNvPr id="56" name="Google Shape;56;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57" name="Google Shape;57;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58" name="Google Shape;58;p13"/>
            <p:cNvGrpSpPr/>
            <p:nvPr/>
          </p:nvGrpSpPr>
          <p:grpSpPr>
            <a:xfrm>
              <a:off x="1413028" y="-241102"/>
              <a:ext cx="2826394" cy="13957313"/>
              <a:chOff x="0" y="-47625"/>
              <a:chExt cx="558300" cy="2757000"/>
            </a:xfrm>
          </p:grpSpPr>
          <p:sp>
            <p:nvSpPr>
              <p:cNvPr id="59" name="Google Shape;59;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60" name="Google Shape;60;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61" name="Google Shape;61;p13"/>
            <p:cNvGrpSpPr/>
            <p:nvPr/>
          </p:nvGrpSpPr>
          <p:grpSpPr>
            <a:xfrm>
              <a:off x="0" y="-241102"/>
              <a:ext cx="2826394" cy="13957313"/>
              <a:chOff x="0" y="-47625"/>
              <a:chExt cx="558300" cy="2757000"/>
            </a:xfrm>
          </p:grpSpPr>
          <p:sp>
            <p:nvSpPr>
              <p:cNvPr id="62" name="Google Shape;62;p13"/>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63" name="Google Shape;63;p13"/>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64" name="Google Shape;64;p13"/>
          <p:cNvSpPr txBox="1"/>
          <p:nvPr/>
        </p:nvSpPr>
        <p:spPr>
          <a:xfrm>
            <a:off x="2198807" y="1195614"/>
            <a:ext cx="7040100" cy="2120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7100">
                <a:solidFill>
                  <a:srgbClr val="231F20"/>
                </a:solidFill>
                <a:latin typeface="Halant"/>
                <a:ea typeface="Halant"/>
                <a:cs typeface="Halant"/>
                <a:sym typeface="Halant"/>
              </a:rPr>
              <a:t>IMPERIALISM </a:t>
            </a:r>
            <a:endParaRPr b="1" sz="7100">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 sz="7100">
                <a:solidFill>
                  <a:srgbClr val="231F20"/>
                </a:solidFill>
                <a:latin typeface="Halant"/>
                <a:ea typeface="Halant"/>
                <a:cs typeface="Halant"/>
                <a:sym typeface="Halant"/>
              </a:rPr>
              <a:t>&amp; ART</a:t>
            </a:r>
            <a:endParaRPr sz="1300"/>
          </a:p>
        </p:txBody>
      </p:sp>
      <p:sp>
        <p:nvSpPr>
          <p:cNvPr id="65" name="Google Shape;65;p13"/>
          <p:cNvSpPr/>
          <p:nvPr/>
        </p:nvSpPr>
        <p:spPr>
          <a:xfrm>
            <a:off x="6307724" y="-309571"/>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66" name="Google Shape;66;p13"/>
          <p:cNvSpPr txBox="1"/>
          <p:nvPr/>
        </p:nvSpPr>
        <p:spPr>
          <a:xfrm>
            <a:off x="2411351" y="3694554"/>
            <a:ext cx="6312600" cy="1071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lang="en" sz="2900">
                <a:solidFill>
                  <a:srgbClr val="231F20"/>
                </a:solidFill>
                <a:latin typeface="Inter"/>
                <a:ea typeface="Inter"/>
                <a:cs typeface="Inter"/>
                <a:sym typeface="Inter"/>
              </a:rPr>
              <a:t>Unit 7: Transforming Societies - Imperialism &amp; Resistance</a:t>
            </a:r>
            <a:endParaRPr sz="700"/>
          </a:p>
        </p:txBody>
      </p:sp>
      <p:sp>
        <p:nvSpPr>
          <p:cNvPr id="67" name="Google Shape;67;p13"/>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68" name="Google Shape;68;p13"/>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69" name="Google Shape;69;p13"/>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70" name="Google Shape;70;p13"/>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4"/>
          <p:cNvSpPr txBox="1"/>
          <p:nvPr/>
        </p:nvSpPr>
        <p:spPr>
          <a:xfrm>
            <a:off x="2246675" y="1498550"/>
            <a:ext cx="6374400" cy="3355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Historical Empathy - </a:t>
            </a:r>
            <a:r>
              <a:rPr lang="en" sz="2400">
                <a:solidFill>
                  <a:schemeClr val="dk1"/>
                </a:solidFill>
                <a:latin typeface="Inter"/>
                <a:ea typeface="Inter"/>
                <a:cs typeface="Inter"/>
                <a:sym typeface="Inter"/>
              </a:rPr>
              <a:t>Thinking historically means seeking to understand the past on its own terms by considering the context and perspectives of the era. It also means being aware of our own point of view to avoid presentism in our evaluation of the past.</a:t>
            </a:r>
            <a:endParaRPr sz="3300">
              <a:solidFill>
                <a:schemeClr val="dk1"/>
              </a:solidFill>
              <a:latin typeface="Inter"/>
              <a:ea typeface="Inter"/>
              <a:cs typeface="Inter"/>
              <a:sym typeface="Inter"/>
            </a:endParaRPr>
          </a:p>
          <a:p>
            <a:pPr indent="0" lvl="0" marL="0" rtl="0" algn="l">
              <a:spcBef>
                <a:spcPts val="0"/>
              </a:spcBef>
              <a:spcAft>
                <a:spcPts val="0"/>
              </a:spcAft>
              <a:buClr>
                <a:schemeClr val="dk1"/>
              </a:buClr>
              <a:buSzPts val="600"/>
              <a:buFont typeface="Arial"/>
              <a:buNone/>
            </a:pPr>
            <a:r>
              <a:t/>
            </a:r>
            <a:endParaRPr b="1" sz="2500">
              <a:solidFill>
                <a:schemeClr val="dk1"/>
              </a:solidFill>
              <a:latin typeface="Inter"/>
              <a:ea typeface="Inter"/>
              <a:cs typeface="Inter"/>
              <a:sym typeface="Inter"/>
            </a:endParaRPr>
          </a:p>
          <a:p>
            <a:pPr indent="0" lvl="0" marL="0" rtl="0" algn="ctr">
              <a:spcBef>
                <a:spcPts val="0"/>
              </a:spcBef>
              <a:spcAft>
                <a:spcPts val="0"/>
              </a:spcAft>
              <a:buClr>
                <a:srgbClr val="000000"/>
              </a:buClr>
              <a:buSzPts val="600"/>
              <a:buFont typeface="Arial"/>
              <a:buNone/>
            </a:pPr>
            <a:r>
              <a:t/>
            </a:r>
            <a:endParaRPr b="1" sz="2500">
              <a:solidFill>
                <a:schemeClr val="dk1"/>
              </a:solidFill>
              <a:latin typeface="Inter"/>
              <a:ea typeface="Inter"/>
              <a:cs typeface="Inter"/>
              <a:sym typeface="Inter"/>
            </a:endParaRPr>
          </a:p>
        </p:txBody>
      </p:sp>
      <p:sp>
        <p:nvSpPr>
          <p:cNvPr id="76" name="Google Shape;76;p14"/>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77" name="Google Shape;77;p14"/>
          <p:cNvGrpSpPr/>
          <p:nvPr/>
        </p:nvGrpSpPr>
        <p:grpSpPr>
          <a:xfrm>
            <a:off x="-127008" y="4615004"/>
            <a:ext cx="9398022" cy="468724"/>
            <a:chOff x="204" y="0"/>
            <a:chExt cx="25061391" cy="1249931"/>
          </a:xfrm>
        </p:grpSpPr>
        <p:grpSp>
          <p:nvGrpSpPr>
            <p:cNvPr id="78" name="Google Shape;78;p14"/>
            <p:cNvGrpSpPr/>
            <p:nvPr/>
          </p:nvGrpSpPr>
          <p:grpSpPr>
            <a:xfrm rot="5400000">
              <a:off x="12002369" y="-11663474"/>
              <a:ext cx="1249931" cy="24576878"/>
              <a:chOff x="0" y="-38100"/>
              <a:chExt cx="246900" cy="4854692"/>
            </a:xfrm>
          </p:grpSpPr>
          <p:sp>
            <p:nvSpPr>
              <p:cNvPr id="79" name="Google Shape;79;p14"/>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80" name="Google Shape;80;p14"/>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1" name="Google Shape;81;p14"/>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82" name="Google Shape;82;p14"/>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83" name="Google Shape;83;p14"/>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84" name="Google Shape;84;p14"/>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85" name="Google Shape;85;p14"/>
          <p:cNvGrpSpPr/>
          <p:nvPr/>
        </p:nvGrpSpPr>
        <p:grpSpPr>
          <a:xfrm>
            <a:off x="7929578" y="-49020"/>
            <a:ext cx="781313" cy="885635"/>
            <a:chOff x="0" y="-130721"/>
            <a:chExt cx="2083500" cy="2361695"/>
          </a:xfrm>
        </p:grpSpPr>
        <p:grpSp>
          <p:nvGrpSpPr>
            <p:cNvPr id="86" name="Google Shape;86;p14"/>
            <p:cNvGrpSpPr/>
            <p:nvPr/>
          </p:nvGrpSpPr>
          <p:grpSpPr>
            <a:xfrm>
              <a:off x="75599" y="-130721"/>
              <a:ext cx="1932614" cy="2361695"/>
              <a:chOff x="0" y="-47625"/>
              <a:chExt cx="704100" cy="860425"/>
            </a:xfrm>
          </p:grpSpPr>
          <p:sp>
            <p:nvSpPr>
              <p:cNvPr id="87" name="Google Shape;87;p14"/>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88" name="Google Shape;88;p14"/>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89" name="Google Shape;89;p14"/>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2</a:t>
              </a:r>
              <a:endParaRPr sz="700">
                <a:solidFill>
                  <a:schemeClr val="lt1"/>
                </a:solidFill>
              </a:endParaRPr>
            </a:p>
          </p:txBody>
        </p:sp>
      </p:grpSp>
      <p:sp>
        <p:nvSpPr>
          <p:cNvPr id="90" name="Google Shape;90;p14"/>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91" name="Google Shape;91;p14"/>
          <p:cNvPicPr preferRelativeResize="0"/>
          <p:nvPr/>
        </p:nvPicPr>
        <p:blipFill>
          <a:blip r:embed="rId4">
            <a:alphaModFix/>
          </a:blip>
          <a:stretch>
            <a:fillRect/>
          </a:stretch>
        </p:blipFill>
        <p:spPr>
          <a:xfrm>
            <a:off x="399053" y="1834647"/>
            <a:ext cx="1553450" cy="15534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5"/>
          <p:cNvSpPr txBox="1"/>
          <p:nvPr/>
        </p:nvSpPr>
        <p:spPr>
          <a:xfrm>
            <a:off x="2223075" y="1813125"/>
            <a:ext cx="6374400" cy="3001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chemeClr val="dk1"/>
              </a:buClr>
              <a:buSzPts val="1100"/>
              <a:buFont typeface="Arial"/>
              <a:buNone/>
            </a:pPr>
            <a:r>
              <a:rPr b="1" lang="en" sz="2400">
                <a:solidFill>
                  <a:schemeClr val="dk1"/>
                </a:solidFill>
                <a:latin typeface="Inter"/>
                <a:ea typeface="Inter"/>
                <a:cs typeface="Inter"/>
                <a:sym typeface="Inter"/>
              </a:rPr>
              <a:t>Historical Significance - </a:t>
            </a:r>
            <a:r>
              <a:rPr lang="en" sz="24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24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2500">
              <a:solidFill>
                <a:schemeClr val="dk1"/>
              </a:solidFill>
              <a:latin typeface="Inter"/>
              <a:ea typeface="Inter"/>
              <a:cs typeface="Inter"/>
              <a:sym typeface="Inter"/>
            </a:endParaRPr>
          </a:p>
          <a:p>
            <a:pPr indent="0" lvl="0" marL="0" rtl="0" algn="l">
              <a:spcBef>
                <a:spcPts val="0"/>
              </a:spcBef>
              <a:spcAft>
                <a:spcPts val="0"/>
              </a:spcAft>
              <a:buClr>
                <a:schemeClr val="dk1"/>
              </a:buClr>
              <a:buSzPts val="600"/>
              <a:buFont typeface="Arial"/>
              <a:buNone/>
            </a:pPr>
            <a:r>
              <a:t/>
            </a:r>
            <a:endParaRPr b="1" sz="2500">
              <a:solidFill>
                <a:schemeClr val="dk1"/>
              </a:solidFill>
              <a:latin typeface="Inter"/>
              <a:ea typeface="Inter"/>
              <a:cs typeface="Inter"/>
              <a:sym typeface="Inter"/>
            </a:endParaRPr>
          </a:p>
          <a:p>
            <a:pPr indent="0" lvl="0" marL="0" rtl="0" algn="ctr">
              <a:spcBef>
                <a:spcPts val="0"/>
              </a:spcBef>
              <a:spcAft>
                <a:spcPts val="0"/>
              </a:spcAft>
              <a:buClr>
                <a:srgbClr val="000000"/>
              </a:buClr>
              <a:buSzPts val="600"/>
              <a:buFont typeface="Arial"/>
              <a:buNone/>
            </a:pPr>
            <a:r>
              <a:t/>
            </a:r>
            <a:endParaRPr b="1" sz="2500">
              <a:solidFill>
                <a:schemeClr val="dk1"/>
              </a:solidFill>
              <a:latin typeface="Inter"/>
              <a:ea typeface="Inter"/>
              <a:cs typeface="Inter"/>
              <a:sym typeface="Inter"/>
            </a:endParaRPr>
          </a:p>
        </p:txBody>
      </p:sp>
      <p:sp>
        <p:nvSpPr>
          <p:cNvPr id="97" name="Google Shape;97;p15"/>
          <p:cNvSpPr/>
          <p:nvPr/>
        </p:nvSpPr>
        <p:spPr>
          <a:xfrm>
            <a:off x="7420371" y="3904612"/>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98" name="Google Shape;98;p15"/>
          <p:cNvGrpSpPr/>
          <p:nvPr/>
        </p:nvGrpSpPr>
        <p:grpSpPr>
          <a:xfrm>
            <a:off x="-127008" y="4615004"/>
            <a:ext cx="9398022" cy="468724"/>
            <a:chOff x="204" y="0"/>
            <a:chExt cx="25061391" cy="1249931"/>
          </a:xfrm>
        </p:grpSpPr>
        <p:grpSp>
          <p:nvGrpSpPr>
            <p:cNvPr id="99" name="Google Shape;99;p15"/>
            <p:cNvGrpSpPr/>
            <p:nvPr/>
          </p:nvGrpSpPr>
          <p:grpSpPr>
            <a:xfrm rot="5400000">
              <a:off x="12002369" y="-11663474"/>
              <a:ext cx="1249931" cy="24576878"/>
              <a:chOff x="0" y="-38100"/>
              <a:chExt cx="246900" cy="4854692"/>
            </a:xfrm>
          </p:grpSpPr>
          <p:sp>
            <p:nvSpPr>
              <p:cNvPr id="100" name="Google Shape;100;p15"/>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01" name="Google Shape;101;p15"/>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02" name="Google Shape;102;p15"/>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03" name="Google Shape;103;p15"/>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04" name="Google Shape;104;p15"/>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05" name="Google Shape;105;p15"/>
          <p:cNvSpPr txBox="1"/>
          <p:nvPr/>
        </p:nvSpPr>
        <p:spPr>
          <a:xfrm>
            <a:off x="362324" y="836613"/>
            <a:ext cx="8419500" cy="6003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3900">
                <a:solidFill>
                  <a:srgbClr val="231F20"/>
                </a:solidFill>
                <a:latin typeface="Halant"/>
                <a:ea typeface="Halant"/>
                <a:cs typeface="Halant"/>
                <a:sym typeface="Halant"/>
              </a:rPr>
              <a:t>HISTORICAL THINKING SKILL</a:t>
            </a:r>
            <a:endParaRPr sz="400"/>
          </a:p>
        </p:txBody>
      </p:sp>
      <p:grpSp>
        <p:nvGrpSpPr>
          <p:cNvPr id="106" name="Google Shape;106;p15"/>
          <p:cNvGrpSpPr/>
          <p:nvPr/>
        </p:nvGrpSpPr>
        <p:grpSpPr>
          <a:xfrm>
            <a:off x="7929578" y="-49020"/>
            <a:ext cx="781313" cy="885635"/>
            <a:chOff x="0" y="-130721"/>
            <a:chExt cx="2083500" cy="2361695"/>
          </a:xfrm>
        </p:grpSpPr>
        <p:grpSp>
          <p:nvGrpSpPr>
            <p:cNvPr id="107" name="Google Shape;107;p15"/>
            <p:cNvGrpSpPr/>
            <p:nvPr/>
          </p:nvGrpSpPr>
          <p:grpSpPr>
            <a:xfrm>
              <a:off x="75599" y="-130721"/>
              <a:ext cx="1932614" cy="2361695"/>
              <a:chOff x="0" y="-47625"/>
              <a:chExt cx="704100" cy="860425"/>
            </a:xfrm>
          </p:grpSpPr>
          <p:sp>
            <p:nvSpPr>
              <p:cNvPr id="108" name="Google Shape;108;p15"/>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09" name="Google Shape;109;p15"/>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10" name="Google Shape;110;p15"/>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3</a:t>
              </a:r>
              <a:endParaRPr sz="700">
                <a:solidFill>
                  <a:schemeClr val="lt1"/>
                </a:solidFill>
              </a:endParaRPr>
            </a:p>
          </p:txBody>
        </p:sp>
      </p:grpSp>
      <p:sp>
        <p:nvSpPr>
          <p:cNvPr id="111" name="Google Shape;111;p15"/>
          <p:cNvSpPr/>
          <p:nvPr/>
        </p:nvSpPr>
        <p:spPr>
          <a:xfrm>
            <a:off x="-1313786" y="-40228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pic>
        <p:nvPicPr>
          <p:cNvPr id="112" name="Google Shape;112;p15"/>
          <p:cNvPicPr preferRelativeResize="0"/>
          <p:nvPr/>
        </p:nvPicPr>
        <p:blipFill>
          <a:blip r:embed="rId4">
            <a:alphaModFix/>
          </a:blip>
          <a:stretch>
            <a:fillRect/>
          </a:stretch>
        </p:blipFill>
        <p:spPr>
          <a:xfrm>
            <a:off x="538050" y="2002050"/>
            <a:ext cx="1363975" cy="1363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6"/>
          <p:cNvSpPr txBox="1"/>
          <p:nvPr/>
        </p:nvSpPr>
        <p:spPr>
          <a:xfrm>
            <a:off x="895670" y="1981390"/>
            <a:ext cx="7352700" cy="1154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SzPts val="600"/>
              <a:buNone/>
            </a:pPr>
            <a:r>
              <a:rPr i="1" lang="en" sz="2500">
                <a:solidFill>
                  <a:schemeClr val="dk1"/>
                </a:solidFill>
                <a:latin typeface="Inter"/>
                <a:ea typeface="Inter"/>
                <a:cs typeface="Inter"/>
                <a:sym typeface="Inter"/>
              </a:rPr>
              <a:t>How do the displays of artifacts from colonized countries in European museums affect the way we understand history?</a:t>
            </a:r>
            <a:endParaRPr i="1" sz="2500">
              <a:solidFill>
                <a:schemeClr val="dk1"/>
              </a:solidFill>
              <a:latin typeface="Inter"/>
              <a:ea typeface="Inter"/>
              <a:cs typeface="Inter"/>
              <a:sym typeface="Inter"/>
            </a:endParaRPr>
          </a:p>
        </p:txBody>
      </p:sp>
      <p:sp>
        <p:nvSpPr>
          <p:cNvPr id="118" name="Google Shape;118;p1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19" name="Google Shape;119;p16"/>
          <p:cNvGrpSpPr/>
          <p:nvPr/>
        </p:nvGrpSpPr>
        <p:grpSpPr>
          <a:xfrm>
            <a:off x="-127008" y="4615004"/>
            <a:ext cx="9398022" cy="468724"/>
            <a:chOff x="204" y="0"/>
            <a:chExt cx="25061391" cy="1249931"/>
          </a:xfrm>
        </p:grpSpPr>
        <p:grpSp>
          <p:nvGrpSpPr>
            <p:cNvPr id="120" name="Google Shape;120;p16"/>
            <p:cNvGrpSpPr/>
            <p:nvPr/>
          </p:nvGrpSpPr>
          <p:grpSpPr>
            <a:xfrm rot="5400000">
              <a:off x="12002369" y="-11663474"/>
              <a:ext cx="1249931" cy="24576878"/>
              <a:chOff x="0" y="-38100"/>
              <a:chExt cx="246900" cy="4854692"/>
            </a:xfrm>
          </p:grpSpPr>
          <p:sp>
            <p:nvSpPr>
              <p:cNvPr id="121" name="Google Shape;121;p1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22" name="Google Shape;122;p1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23" name="Google Shape;123;p1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24" name="Google Shape;124;p1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25" name="Google Shape;125;p1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26" name="Google Shape;126;p1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27" name="Google Shape;127;p16"/>
          <p:cNvGrpSpPr/>
          <p:nvPr/>
        </p:nvGrpSpPr>
        <p:grpSpPr>
          <a:xfrm>
            <a:off x="7929578" y="-49020"/>
            <a:ext cx="781313" cy="885635"/>
            <a:chOff x="0" y="-130721"/>
            <a:chExt cx="2083500" cy="2361695"/>
          </a:xfrm>
        </p:grpSpPr>
        <p:grpSp>
          <p:nvGrpSpPr>
            <p:cNvPr id="128" name="Google Shape;128;p16"/>
            <p:cNvGrpSpPr/>
            <p:nvPr/>
          </p:nvGrpSpPr>
          <p:grpSpPr>
            <a:xfrm>
              <a:off x="75599" y="-130721"/>
              <a:ext cx="1932614" cy="2361695"/>
              <a:chOff x="0" y="-47625"/>
              <a:chExt cx="704100" cy="860425"/>
            </a:xfrm>
          </p:grpSpPr>
          <p:sp>
            <p:nvSpPr>
              <p:cNvPr id="129" name="Google Shape;129;p1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30" name="Google Shape;130;p1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31" name="Google Shape;131;p1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4</a:t>
              </a:r>
              <a:endParaRPr sz="700">
                <a:solidFill>
                  <a:schemeClr val="lt1"/>
                </a:solidFill>
              </a:endParaRPr>
            </a:p>
          </p:txBody>
        </p:sp>
      </p:grpSp>
      <p:sp>
        <p:nvSpPr>
          <p:cNvPr id="132" name="Google Shape;132;p1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17"/>
          <p:cNvSpPr txBox="1"/>
          <p:nvPr/>
        </p:nvSpPr>
        <p:spPr>
          <a:xfrm>
            <a:off x="514350" y="326625"/>
            <a:ext cx="81153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chemeClr val="dk1"/>
                </a:solidFill>
                <a:latin typeface="Halant"/>
                <a:ea typeface="Halant"/>
                <a:cs typeface="Halant"/>
                <a:sym typeface="Halant"/>
              </a:rPr>
              <a:t>THE STOLEN QUEEN</a:t>
            </a:r>
            <a:endParaRPr sz="700">
              <a:solidFill>
                <a:schemeClr val="dk1"/>
              </a:solidFill>
            </a:endParaRPr>
          </a:p>
        </p:txBody>
      </p:sp>
      <p:grpSp>
        <p:nvGrpSpPr>
          <p:cNvPr id="138" name="Google Shape;138;p17"/>
          <p:cNvGrpSpPr/>
          <p:nvPr/>
        </p:nvGrpSpPr>
        <p:grpSpPr>
          <a:xfrm>
            <a:off x="7892365" y="5"/>
            <a:ext cx="781313" cy="885635"/>
            <a:chOff x="0" y="-130721"/>
            <a:chExt cx="2083500" cy="2361695"/>
          </a:xfrm>
        </p:grpSpPr>
        <p:grpSp>
          <p:nvGrpSpPr>
            <p:cNvPr id="139" name="Google Shape;139;p17"/>
            <p:cNvGrpSpPr/>
            <p:nvPr/>
          </p:nvGrpSpPr>
          <p:grpSpPr>
            <a:xfrm>
              <a:off x="75599" y="-130721"/>
              <a:ext cx="1932614" cy="2361695"/>
              <a:chOff x="0" y="-47625"/>
              <a:chExt cx="704100" cy="860425"/>
            </a:xfrm>
          </p:grpSpPr>
          <p:sp>
            <p:nvSpPr>
              <p:cNvPr id="140" name="Google Shape;140;p1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231F20"/>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41" name="Google Shape;141;p17"/>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2" name="Google Shape;142;p1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5</a:t>
              </a:r>
              <a:endParaRPr b="1" sz="2800">
                <a:solidFill>
                  <a:srgbClr val="FFFFFF"/>
                </a:solidFill>
                <a:latin typeface="Halant"/>
                <a:ea typeface="Halant"/>
                <a:cs typeface="Halant"/>
                <a:sym typeface="Halant"/>
              </a:endParaRPr>
            </a:p>
          </p:txBody>
        </p:sp>
      </p:grpSp>
      <p:sp>
        <p:nvSpPr>
          <p:cNvPr id="143" name="Google Shape;143;p17"/>
          <p:cNvSpPr/>
          <p:nvPr/>
        </p:nvSpPr>
        <p:spPr>
          <a:xfrm>
            <a:off x="4848773" y="43940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4" name="Google Shape;144;p17"/>
          <p:cNvSpPr/>
          <p:nvPr/>
        </p:nvSpPr>
        <p:spPr>
          <a:xfrm>
            <a:off x="782211" y="-820585"/>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45" name="Google Shape;145;p17"/>
          <p:cNvGrpSpPr/>
          <p:nvPr/>
        </p:nvGrpSpPr>
        <p:grpSpPr>
          <a:xfrm>
            <a:off x="92701" y="-72333"/>
            <a:ext cx="468740" cy="5216002"/>
            <a:chOff x="0" y="-38100"/>
            <a:chExt cx="246900" cy="2747433"/>
          </a:xfrm>
        </p:grpSpPr>
        <p:sp>
          <p:nvSpPr>
            <p:cNvPr id="146" name="Google Shape;146;p17"/>
            <p:cNvSpPr/>
            <p:nvPr/>
          </p:nvSpPr>
          <p:spPr>
            <a:xfrm>
              <a:off x="0" y="0"/>
              <a:ext cx="246798" cy="2709333"/>
            </a:xfrm>
            <a:custGeom>
              <a:rect b="b" l="l" r="r" t="t"/>
              <a:pathLst>
                <a:path extrusionOk="0" h="2709333" w="246798">
                  <a:moveTo>
                    <a:pt x="0" y="0"/>
                  </a:moveTo>
                  <a:lnTo>
                    <a:pt x="246798" y="0"/>
                  </a:lnTo>
                  <a:lnTo>
                    <a:pt x="246798" y="2709333"/>
                  </a:lnTo>
                  <a:lnTo>
                    <a:pt x="0" y="2709333"/>
                  </a:lnTo>
                  <a:close/>
                </a:path>
              </a:pathLst>
            </a:custGeom>
            <a:solidFill>
              <a:srgbClr val="EFFEF9"/>
            </a:solidFill>
            <a:ln>
              <a:noFill/>
            </a:ln>
          </p:spPr>
        </p:sp>
        <p:sp>
          <p:nvSpPr>
            <p:cNvPr id="147" name="Google Shape;147;p17"/>
            <p:cNvSpPr txBox="1"/>
            <p:nvPr/>
          </p:nvSpPr>
          <p:spPr>
            <a:xfrm>
              <a:off x="0" y="-38100"/>
              <a:ext cx="246900" cy="27474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48" name="Google Shape;148;p17"/>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49" name="Google Shape;149;p17"/>
          <p:cNvCxnSpPr/>
          <p:nvPr/>
        </p:nvCxnSpPr>
        <p:spPr>
          <a:xfrm rot="10800000">
            <a:off x="324267" y="-52334"/>
            <a:ext cx="2700" cy="1498800"/>
          </a:xfrm>
          <a:prstGeom prst="straightConnector1">
            <a:avLst/>
          </a:prstGeom>
          <a:noFill/>
          <a:ln cap="flat" cmpd="sng" w="114300">
            <a:solidFill>
              <a:srgbClr val="000000"/>
            </a:solidFill>
            <a:prstDash val="solid"/>
            <a:round/>
            <a:headEnd len="sm" w="sm" type="none"/>
            <a:tailEnd len="sm" w="sm" type="none"/>
          </a:ln>
        </p:spPr>
      </p:cxnSp>
      <p:cxnSp>
        <p:nvCxnSpPr>
          <p:cNvPr id="150" name="Google Shape;150;p17"/>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pic>
        <p:nvPicPr>
          <p:cNvPr id="151" name="Google Shape;151;p17"/>
          <p:cNvPicPr preferRelativeResize="0"/>
          <p:nvPr/>
        </p:nvPicPr>
        <p:blipFill>
          <a:blip r:embed="rId4">
            <a:alphaModFix/>
          </a:blip>
          <a:stretch>
            <a:fillRect/>
          </a:stretch>
        </p:blipFill>
        <p:spPr>
          <a:xfrm>
            <a:off x="4918750" y="1091625"/>
            <a:ext cx="2742274" cy="3548799"/>
          </a:xfrm>
          <a:prstGeom prst="rect">
            <a:avLst/>
          </a:prstGeom>
          <a:noFill/>
          <a:ln cap="flat" cmpd="sng" w="28575">
            <a:solidFill>
              <a:schemeClr val="dk1"/>
            </a:solidFill>
            <a:prstDash val="solid"/>
            <a:round/>
            <a:headEnd len="sm" w="sm" type="none"/>
            <a:tailEnd len="sm" w="sm" type="none"/>
          </a:ln>
        </p:spPr>
      </p:pic>
      <p:sp>
        <p:nvSpPr>
          <p:cNvPr id="152" name="Google Shape;152;p17"/>
          <p:cNvSpPr txBox="1"/>
          <p:nvPr/>
        </p:nvSpPr>
        <p:spPr>
          <a:xfrm>
            <a:off x="1049675" y="1776075"/>
            <a:ext cx="34752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 sz="2100">
                <a:solidFill>
                  <a:srgbClr val="231F20"/>
                </a:solidFill>
                <a:latin typeface="Inter"/>
                <a:ea typeface="Inter"/>
                <a:cs typeface="Inter"/>
                <a:sym typeface="Inter"/>
              </a:rPr>
              <a:t>DIRECTIONS</a:t>
            </a:r>
            <a:r>
              <a:rPr b="1" lang="en" sz="2100">
                <a:solidFill>
                  <a:srgbClr val="231F20"/>
                </a:solidFill>
                <a:latin typeface="Inter"/>
                <a:ea typeface="Inter"/>
                <a:cs typeface="Inter"/>
                <a:sym typeface="Inter"/>
              </a:rPr>
              <a:t>: </a:t>
            </a:r>
            <a:r>
              <a:rPr lang="en" sz="2100">
                <a:solidFill>
                  <a:srgbClr val="231F20"/>
                </a:solidFill>
                <a:latin typeface="Inter"/>
                <a:ea typeface="Inter"/>
                <a:cs typeface="Inter"/>
                <a:sym typeface="Inter"/>
              </a:rPr>
              <a:t>Silently read the excerpt from </a:t>
            </a:r>
            <a:r>
              <a:rPr i="1" lang="en" sz="2100">
                <a:solidFill>
                  <a:srgbClr val="231F20"/>
                </a:solidFill>
                <a:latin typeface="Inter"/>
                <a:ea typeface="Inter"/>
                <a:cs typeface="Inter"/>
                <a:sym typeface="Inter"/>
              </a:rPr>
              <a:t>The Stolen Queen</a:t>
            </a:r>
            <a:r>
              <a:rPr lang="en" sz="2100">
                <a:solidFill>
                  <a:srgbClr val="231F20"/>
                </a:solidFill>
                <a:latin typeface="Inter"/>
                <a:ea typeface="Inter"/>
                <a:cs typeface="Inter"/>
                <a:sym typeface="Inter"/>
              </a:rPr>
              <a:t> and answer questions 1-4.</a:t>
            </a:r>
            <a:endParaRPr sz="700">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18"/>
          <p:cNvSpPr/>
          <p:nvPr/>
        </p:nvSpPr>
        <p:spPr>
          <a:xfrm>
            <a:off x="6882084" y="3285814"/>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grpSp>
        <p:nvGrpSpPr>
          <p:cNvPr id="158" name="Google Shape;158;p18"/>
          <p:cNvGrpSpPr/>
          <p:nvPr/>
        </p:nvGrpSpPr>
        <p:grpSpPr>
          <a:xfrm>
            <a:off x="7929578" y="-49020"/>
            <a:ext cx="781313" cy="885635"/>
            <a:chOff x="0" y="-130721"/>
            <a:chExt cx="2083500" cy="2361695"/>
          </a:xfrm>
        </p:grpSpPr>
        <p:grpSp>
          <p:nvGrpSpPr>
            <p:cNvPr id="159" name="Google Shape;159;p18"/>
            <p:cNvGrpSpPr/>
            <p:nvPr/>
          </p:nvGrpSpPr>
          <p:grpSpPr>
            <a:xfrm>
              <a:off x="75599" y="-130721"/>
              <a:ext cx="1932614" cy="2361695"/>
              <a:chOff x="0" y="-47625"/>
              <a:chExt cx="704100" cy="860425"/>
            </a:xfrm>
          </p:grpSpPr>
          <p:sp>
            <p:nvSpPr>
              <p:cNvPr id="160" name="Google Shape;160;p1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E95C3D"/>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1" name="Google Shape;161;p1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2" name="Google Shape;162;p18"/>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231F20"/>
                  </a:solidFill>
                  <a:latin typeface="Halant"/>
                  <a:ea typeface="Halant"/>
                  <a:cs typeface="Halant"/>
                  <a:sym typeface="Halant"/>
                </a:rPr>
                <a:t>7</a:t>
              </a:r>
              <a:endParaRPr sz="700"/>
            </a:p>
          </p:txBody>
        </p:sp>
      </p:grpSp>
      <p:sp>
        <p:nvSpPr>
          <p:cNvPr id="163" name="Google Shape;163;p18"/>
          <p:cNvSpPr/>
          <p:nvPr/>
        </p:nvSpPr>
        <p:spPr>
          <a:xfrm>
            <a:off x="-1314450" y="-724541"/>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64" name="Google Shape;164;p18"/>
          <p:cNvGrpSpPr/>
          <p:nvPr/>
        </p:nvGrpSpPr>
        <p:grpSpPr>
          <a:xfrm>
            <a:off x="-127008" y="4615004"/>
            <a:ext cx="9398022" cy="468724"/>
            <a:chOff x="204" y="0"/>
            <a:chExt cx="25061391" cy="1249931"/>
          </a:xfrm>
        </p:grpSpPr>
        <p:grpSp>
          <p:nvGrpSpPr>
            <p:cNvPr id="165" name="Google Shape;165;p18"/>
            <p:cNvGrpSpPr/>
            <p:nvPr/>
          </p:nvGrpSpPr>
          <p:grpSpPr>
            <a:xfrm rot="5400000">
              <a:off x="12002369" y="-11663474"/>
              <a:ext cx="1249931" cy="24576878"/>
              <a:chOff x="0" y="-38100"/>
              <a:chExt cx="246900" cy="4854692"/>
            </a:xfrm>
          </p:grpSpPr>
          <p:sp>
            <p:nvSpPr>
              <p:cNvPr id="166" name="Google Shape;166;p1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67" name="Google Shape;167;p1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8" name="Google Shape;168;p1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202</a:t>
              </a:r>
              <a:r>
                <a:rPr b="1" lang="en" sz="1400">
                  <a:solidFill>
                    <a:srgbClr val="231F20"/>
                  </a:solidFill>
                  <a:latin typeface="Halant"/>
                  <a:ea typeface="Halant"/>
                  <a:cs typeface="Halant"/>
                  <a:sym typeface="Halant"/>
                </a:rPr>
                <a:t>5</a:t>
              </a:r>
              <a:endParaRPr sz="700"/>
            </a:p>
          </p:txBody>
        </p:sp>
        <p:cxnSp>
          <p:nvCxnSpPr>
            <p:cNvPr id="169" name="Google Shape;169;p1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70" name="Google Shape;170;p1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71" name="Google Shape;171;p18"/>
          <p:cNvSpPr txBox="1"/>
          <p:nvPr/>
        </p:nvSpPr>
        <p:spPr>
          <a:xfrm>
            <a:off x="515725" y="1825763"/>
            <a:ext cx="3912900" cy="1477800"/>
          </a:xfrm>
          <a:prstGeom prst="rect">
            <a:avLst/>
          </a:prstGeom>
          <a:noFill/>
          <a:ln>
            <a:noFill/>
          </a:ln>
        </p:spPr>
        <p:txBody>
          <a:bodyPr anchorCtr="0" anchor="t" bIns="45725" lIns="45725" spcFirstLastPara="1" rIns="45725" wrap="square" tIns="45725">
            <a:spAutoFit/>
          </a:bodyPr>
          <a:lstStyle/>
          <a:p>
            <a:pPr indent="0" lvl="0" marL="0" rtl="0" algn="l">
              <a:spcBef>
                <a:spcPts val="0"/>
              </a:spcBef>
              <a:spcAft>
                <a:spcPts val="500"/>
              </a:spcAft>
              <a:buNone/>
            </a:pPr>
            <a:r>
              <a:rPr b="1" lang="en" sz="1500">
                <a:solidFill>
                  <a:schemeClr val="dk1"/>
                </a:solidFill>
                <a:latin typeface="Inter"/>
                <a:ea typeface="Inter"/>
                <a:cs typeface="Inter"/>
                <a:sym typeface="Inter"/>
              </a:rPr>
              <a:t>Task: </a:t>
            </a:r>
            <a:r>
              <a:rPr lang="en" sz="1500">
                <a:solidFill>
                  <a:schemeClr val="dk1"/>
                </a:solidFill>
                <a:latin typeface="Inter"/>
                <a:ea typeface="Inter"/>
                <a:cs typeface="Inter"/>
                <a:sym typeface="Inter"/>
              </a:rPr>
              <a:t>In this WebQuest, you will explore the rich history, artistry, and cultural significance of the Benin Bronzes, a group of remarkable works of art taken from the Kingdom of Benin during the British Punitive Expedition of 1897.</a:t>
            </a:r>
            <a:endParaRPr b="1" sz="1500">
              <a:latin typeface="Inter"/>
              <a:ea typeface="Inter"/>
              <a:cs typeface="Inter"/>
              <a:sym typeface="Inter"/>
            </a:endParaRPr>
          </a:p>
        </p:txBody>
      </p:sp>
      <p:sp>
        <p:nvSpPr>
          <p:cNvPr id="172" name="Google Shape;172;p18"/>
          <p:cNvSpPr txBox="1"/>
          <p:nvPr/>
        </p:nvSpPr>
        <p:spPr>
          <a:xfrm>
            <a:off x="458750" y="130250"/>
            <a:ext cx="8115300" cy="10776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3500">
                <a:solidFill>
                  <a:srgbClr val="231F20"/>
                </a:solidFill>
                <a:latin typeface="Halant"/>
                <a:ea typeface="Halant"/>
                <a:cs typeface="Halant"/>
                <a:sym typeface="Halant"/>
              </a:rPr>
              <a:t>BENIN BRONZE EXHIBIT</a:t>
            </a:r>
            <a:endParaRPr b="1" sz="35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3500">
                <a:solidFill>
                  <a:srgbClr val="231F20"/>
                </a:solidFill>
                <a:latin typeface="Halant"/>
                <a:ea typeface="Halant"/>
                <a:cs typeface="Halant"/>
                <a:sym typeface="Halant"/>
              </a:rPr>
              <a:t>WEBQUEST ACTIVITY</a:t>
            </a:r>
            <a:endParaRPr b="1" sz="3500">
              <a:solidFill>
                <a:srgbClr val="231F20"/>
              </a:solidFill>
              <a:latin typeface="Halant"/>
              <a:ea typeface="Halant"/>
              <a:cs typeface="Halant"/>
              <a:sym typeface="Halant"/>
            </a:endParaRPr>
          </a:p>
        </p:txBody>
      </p:sp>
      <p:pic>
        <p:nvPicPr>
          <p:cNvPr id="173" name="Google Shape;173;p18"/>
          <p:cNvPicPr preferRelativeResize="0"/>
          <p:nvPr/>
        </p:nvPicPr>
        <p:blipFill>
          <a:blip r:embed="rId4">
            <a:alphaModFix/>
          </a:blip>
          <a:stretch>
            <a:fillRect/>
          </a:stretch>
        </p:blipFill>
        <p:spPr>
          <a:xfrm>
            <a:off x="4801250" y="1304650"/>
            <a:ext cx="2598450" cy="3362700"/>
          </a:xfrm>
          <a:prstGeom prst="rect">
            <a:avLst/>
          </a:prstGeom>
          <a:noFill/>
          <a:ln cap="flat" cmpd="sng" w="28575">
            <a:solidFill>
              <a:schemeClr val="dk1"/>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19"/>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79" name="Google Shape;179;p19"/>
          <p:cNvSpPr txBox="1"/>
          <p:nvPr/>
        </p:nvSpPr>
        <p:spPr>
          <a:xfrm>
            <a:off x="1276990" y="4381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CLASS DISCUSSION</a:t>
            </a:r>
            <a:endParaRPr sz="700"/>
          </a:p>
        </p:txBody>
      </p:sp>
      <p:grpSp>
        <p:nvGrpSpPr>
          <p:cNvPr id="180" name="Google Shape;180;p19"/>
          <p:cNvGrpSpPr/>
          <p:nvPr/>
        </p:nvGrpSpPr>
        <p:grpSpPr>
          <a:xfrm>
            <a:off x="7929578" y="-49020"/>
            <a:ext cx="781313" cy="885635"/>
            <a:chOff x="0" y="-130721"/>
            <a:chExt cx="2083500" cy="2361695"/>
          </a:xfrm>
        </p:grpSpPr>
        <p:grpSp>
          <p:nvGrpSpPr>
            <p:cNvPr id="181" name="Google Shape;181;p19"/>
            <p:cNvGrpSpPr/>
            <p:nvPr/>
          </p:nvGrpSpPr>
          <p:grpSpPr>
            <a:xfrm>
              <a:off x="75599" y="-130721"/>
              <a:ext cx="1932614" cy="2361695"/>
              <a:chOff x="0" y="-47625"/>
              <a:chExt cx="704100" cy="860425"/>
            </a:xfrm>
          </p:grpSpPr>
          <p:sp>
            <p:nvSpPr>
              <p:cNvPr id="182" name="Google Shape;182;p19"/>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3" name="Google Shape;183;p19"/>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4" name="Google Shape;184;p19"/>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dk1"/>
                  </a:solidFill>
                  <a:latin typeface="Halant"/>
                  <a:ea typeface="Halant"/>
                  <a:cs typeface="Halant"/>
                  <a:sym typeface="Halant"/>
                </a:rPr>
                <a:t>6</a:t>
              </a:r>
              <a:endParaRPr sz="700">
                <a:solidFill>
                  <a:schemeClr val="dk1"/>
                </a:solidFill>
              </a:endParaRPr>
            </a:p>
          </p:txBody>
        </p:sp>
      </p:grpSp>
      <p:sp>
        <p:nvSpPr>
          <p:cNvPr id="185" name="Google Shape;185;p19"/>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86" name="Google Shape;186;p19"/>
          <p:cNvSpPr txBox="1"/>
          <p:nvPr/>
        </p:nvSpPr>
        <p:spPr>
          <a:xfrm>
            <a:off x="588127" y="1309000"/>
            <a:ext cx="4381500" cy="2909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None/>
            </a:pPr>
            <a:r>
              <a:rPr b="1" lang="en" sz="2100">
                <a:solidFill>
                  <a:srgbClr val="231F20"/>
                </a:solidFill>
                <a:latin typeface="Inter"/>
                <a:ea typeface="Inter"/>
                <a:cs typeface="Inter"/>
                <a:sym typeface="Inter"/>
              </a:rPr>
              <a:t>Discuss: </a:t>
            </a:r>
            <a:r>
              <a:rPr lang="en" sz="2100">
                <a:solidFill>
                  <a:srgbClr val="231F20"/>
                </a:solidFill>
                <a:latin typeface="Inter"/>
                <a:ea typeface="Inter"/>
                <a:cs typeface="Inter"/>
                <a:sym typeface="Inter"/>
              </a:rPr>
              <a:t>How do the displays of artifacts from colonized countries in European museums affect the way we understand history?</a:t>
            </a:r>
            <a:endParaRPr sz="2100">
              <a:solidFill>
                <a:srgbClr val="231F20"/>
              </a:solidFill>
              <a:latin typeface="Inter"/>
              <a:ea typeface="Inter"/>
              <a:cs typeface="Inter"/>
              <a:sym typeface="Inter"/>
            </a:endParaRPr>
          </a:p>
          <a:p>
            <a:pPr indent="0" lvl="0" marL="0" marR="0" rtl="0" algn="l">
              <a:lnSpc>
                <a:spcPct val="100000"/>
              </a:lnSpc>
              <a:spcBef>
                <a:spcPts val="0"/>
              </a:spcBef>
              <a:spcAft>
                <a:spcPts val="0"/>
              </a:spcAft>
              <a:buNone/>
            </a:pPr>
            <a:r>
              <a:t/>
            </a:r>
            <a:endParaRPr sz="2100">
              <a:solidFill>
                <a:srgbClr val="231F20"/>
              </a:solidFill>
              <a:latin typeface="Inter"/>
              <a:ea typeface="Inter"/>
              <a:cs typeface="Inter"/>
              <a:sym typeface="Inter"/>
            </a:endParaRPr>
          </a:p>
          <a:p>
            <a:pPr indent="-361950" lvl="0" marL="457200" marR="0" rtl="0" algn="l">
              <a:lnSpc>
                <a:spcPct val="100000"/>
              </a:lnSpc>
              <a:spcBef>
                <a:spcPts val="0"/>
              </a:spcBef>
              <a:spcAft>
                <a:spcPts val="0"/>
              </a:spcAft>
              <a:buClr>
                <a:srgbClr val="231F20"/>
              </a:buClr>
              <a:buSzPts val="2100"/>
              <a:buFont typeface="Inter"/>
              <a:buChar char="●"/>
            </a:pPr>
            <a:r>
              <a:rPr lang="en" sz="2100">
                <a:solidFill>
                  <a:srgbClr val="231F20"/>
                </a:solidFill>
                <a:latin typeface="Inter"/>
                <a:ea typeface="Inter"/>
                <a:cs typeface="Inter"/>
                <a:sym typeface="Inter"/>
              </a:rPr>
              <a:t>Does this reinforce a certain perspective of history, and how might that perspective be limited or incomplete?</a:t>
            </a:r>
            <a:endParaRPr sz="2100">
              <a:solidFill>
                <a:srgbClr val="231F20"/>
              </a:solidFill>
              <a:latin typeface="Inter"/>
              <a:ea typeface="Inter"/>
              <a:cs typeface="Inter"/>
              <a:sym typeface="Inter"/>
            </a:endParaRPr>
          </a:p>
        </p:txBody>
      </p:sp>
      <p:grpSp>
        <p:nvGrpSpPr>
          <p:cNvPr id="187" name="Google Shape;187;p19"/>
          <p:cNvGrpSpPr/>
          <p:nvPr/>
        </p:nvGrpSpPr>
        <p:grpSpPr>
          <a:xfrm>
            <a:off x="-127008" y="4615004"/>
            <a:ext cx="9398022" cy="468724"/>
            <a:chOff x="204" y="0"/>
            <a:chExt cx="25061391" cy="1249931"/>
          </a:xfrm>
        </p:grpSpPr>
        <p:grpSp>
          <p:nvGrpSpPr>
            <p:cNvPr id="188" name="Google Shape;188;p19"/>
            <p:cNvGrpSpPr/>
            <p:nvPr/>
          </p:nvGrpSpPr>
          <p:grpSpPr>
            <a:xfrm rot="5400000">
              <a:off x="12002369" y="-11663474"/>
              <a:ext cx="1249931" cy="24576878"/>
              <a:chOff x="0" y="-38100"/>
              <a:chExt cx="246900" cy="4854692"/>
            </a:xfrm>
          </p:grpSpPr>
          <p:sp>
            <p:nvSpPr>
              <p:cNvPr id="189" name="Google Shape;189;p1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90" name="Google Shape;190;p1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91" name="Google Shape;191;p1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92" name="Google Shape;192;p1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93" name="Google Shape;193;p1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94" name="Google Shape;194;p19"/>
          <p:cNvGrpSpPr/>
          <p:nvPr/>
        </p:nvGrpSpPr>
        <p:grpSpPr>
          <a:xfrm>
            <a:off x="5417846" y="1146257"/>
            <a:ext cx="2944583" cy="2296282"/>
            <a:chOff x="5376825" y="1512437"/>
            <a:chExt cx="3094350" cy="2481394"/>
          </a:xfrm>
        </p:grpSpPr>
        <p:sp>
          <p:nvSpPr>
            <p:cNvPr id="195" name="Google Shape;195;p19"/>
            <p:cNvSpPr/>
            <p:nvPr/>
          </p:nvSpPr>
          <p:spPr>
            <a:xfrm>
              <a:off x="537682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6" name="Google Shape;196;p19"/>
            <p:cNvSpPr/>
            <p:nvPr/>
          </p:nvSpPr>
          <p:spPr>
            <a:xfrm>
              <a:off x="5436814" y="2335760"/>
              <a:ext cx="4653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7" name="Google Shape;197;p19"/>
            <p:cNvSpPr/>
            <p:nvPr/>
          </p:nvSpPr>
          <p:spPr>
            <a:xfrm>
              <a:off x="7962533" y="2335739"/>
              <a:ext cx="432000" cy="1119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8" name="Google Shape;198;p19"/>
            <p:cNvSpPr/>
            <p:nvPr/>
          </p:nvSpPr>
          <p:spPr>
            <a:xfrm rot="-5400000">
              <a:off x="5859814" y="2686815"/>
              <a:ext cx="345300" cy="11913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9" name="Google Shape;199;p19"/>
            <p:cNvSpPr/>
            <p:nvPr/>
          </p:nvSpPr>
          <p:spPr>
            <a:xfrm rot="-5400000">
              <a:off x="7669031" y="2729508"/>
              <a:ext cx="345300" cy="11058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0" name="Google Shape;200;p19"/>
            <p:cNvSpPr/>
            <p:nvPr/>
          </p:nvSpPr>
          <p:spPr>
            <a:xfrm>
              <a:off x="6162670" y="3109731"/>
              <a:ext cx="4653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201" name="Google Shape;201;p19"/>
            <p:cNvSpPr/>
            <p:nvPr/>
          </p:nvSpPr>
          <p:spPr>
            <a:xfrm>
              <a:off x="7256450" y="3109685"/>
              <a:ext cx="432000" cy="884100"/>
            </a:xfrm>
            <a:prstGeom prst="roundRect">
              <a:avLst>
                <a:gd fmla="val 16667" name="adj"/>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pic>
          <p:nvPicPr>
            <p:cNvPr id="202" name="Google Shape;202;p19"/>
            <p:cNvPicPr preferRelativeResize="0"/>
            <p:nvPr/>
          </p:nvPicPr>
          <p:blipFill>
            <a:blip r:embed="rId4">
              <a:alphaModFix/>
            </a:blip>
            <a:stretch>
              <a:fillRect/>
            </a:stretch>
          </p:blipFill>
          <p:spPr>
            <a:xfrm>
              <a:off x="6221237" y="1512437"/>
              <a:ext cx="1310975" cy="1310975"/>
            </a:xfrm>
            <a:prstGeom prst="rect">
              <a:avLst/>
            </a:prstGeom>
            <a:noFill/>
            <a:ln>
              <a:noFill/>
            </a:ln>
          </p:spPr>
        </p:pic>
        <p:sp>
          <p:nvSpPr>
            <p:cNvPr id="203" name="Google Shape;203;p19"/>
            <p:cNvSpPr/>
            <p:nvPr/>
          </p:nvSpPr>
          <p:spPr>
            <a:xfrm>
              <a:off x="7885875" y="1691400"/>
              <a:ext cx="585300" cy="540300"/>
            </a:xfrm>
            <a:prstGeom prst="ellipse">
              <a:avLst/>
            </a:prstGeom>
            <a:solidFill>
              <a:srgbClr val="000000"/>
            </a:solidFill>
            <a:ln cap="flat" cmpd="sng" w="9525">
              <a:solidFill>
                <a:srgbClr val="000000"/>
              </a:solidFill>
              <a:prstDash val="solid"/>
              <a:round/>
              <a:headEnd len="sm" w="sm" type="none"/>
              <a:tailEnd len="sm" w="sm" type="none"/>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